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34" d="100"/>
          <a:sy n="234" d="100"/>
        </p:scale>
        <p:origin x="-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printerSettings" Target="printerSettings/printerSettings1.bin"/><Relationship Id="rId312" Type="http://schemas.openxmlformats.org/officeDocument/2006/relationships/presProps" Target="presProps.xml"/><Relationship Id="rId313" Type="http://schemas.openxmlformats.org/officeDocument/2006/relationships/viewProps" Target="viewProps.xml"/><Relationship Id="rId314" Type="http://schemas.openxmlformats.org/officeDocument/2006/relationships/theme" Target="theme/theme1.xml"/><Relationship Id="rId315" Type="http://schemas.openxmlformats.org/officeDocument/2006/relationships/tableStyles" Target="tableStyle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1A876-7050-3746-8DAE-0686A0FD0957}">
      <dsp:nvSpPr>
        <dsp:cNvPr id="0" name=""/>
        <dsp:cNvSpPr/>
      </dsp:nvSpPr>
      <dsp:spPr>
        <a:xfrm>
          <a:off x="5946368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1F663-17CE-1449-B545-4E9F3C558C3A}">
      <dsp:nvSpPr>
        <dsp:cNvPr id="0" name=""/>
        <dsp:cNvSpPr/>
      </dsp:nvSpPr>
      <dsp:spPr>
        <a:xfrm>
          <a:off x="5946368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FFC55-2839-634C-8F0C-96EACF5BE3CB}">
      <dsp:nvSpPr>
        <dsp:cNvPr id="0" name=""/>
        <dsp:cNvSpPr/>
      </dsp:nvSpPr>
      <dsp:spPr>
        <a:xfrm>
          <a:off x="5186094" y="3168225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57F4-6E12-A041-A7D6-81713E5E517B}">
      <dsp:nvSpPr>
        <dsp:cNvPr id="0" name=""/>
        <dsp:cNvSpPr/>
      </dsp:nvSpPr>
      <dsp:spPr>
        <a:xfrm>
          <a:off x="5900648" y="2016410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94D1-71F0-A046-B95F-18095848F38A}">
      <dsp:nvSpPr>
        <dsp:cNvPr id="0" name=""/>
        <dsp:cNvSpPr/>
      </dsp:nvSpPr>
      <dsp:spPr>
        <a:xfrm>
          <a:off x="4425821" y="2016410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7CC6-525A-FE42-B4FF-8C5914387024}">
      <dsp:nvSpPr>
        <dsp:cNvPr id="0" name=""/>
        <dsp:cNvSpPr/>
      </dsp:nvSpPr>
      <dsp:spPr>
        <a:xfrm>
          <a:off x="3665547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2280820" y="246570"/>
              </a:lnTo>
              <a:lnTo>
                <a:pt x="228082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FD04D-B3AC-0B4A-955F-2E2198D77D53}">
      <dsp:nvSpPr>
        <dsp:cNvPr id="0" name=""/>
        <dsp:cNvSpPr/>
      </dsp:nvSpPr>
      <dsp:spPr>
        <a:xfrm>
          <a:off x="3665547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3E84-678E-C345-8D46-63E85CF195E2}">
      <dsp:nvSpPr>
        <dsp:cNvPr id="0" name=""/>
        <dsp:cNvSpPr/>
      </dsp:nvSpPr>
      <dsp:spPr>
        <a:xfrm>
          <a:off x="2905273" y="864596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6514-4C64-AE45-A406-98283D6076D6}">
      <dsp:nvSpPr>
        <dsp:cNvPr id="0" name=""/>
        <dsp:cNvSpPr/>
      </dsp:nvSpPr>
      <dsp:spPr>
        <a:xfrm>
          <a:off x="1384726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A431E-FA40-1D4E-A3D8-2A8BD37A2453}">
      <dsp:nvSpPr>
        <dsp:cNvPr id="0" name=""/>
        <dsp:cNvSpPr/>
      </dsp:nvSpPr>
      <dsp:spPr>
        <a:xfrm>
          <a:off x="624453" y="2016410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4F89A-BB62-184B-ACA8-8A1AAAE34DE1}">
      <dsp:nvSpPr>
        <dsp:cNvPr id="0" name=""/>
        <dsp:cNvSpPr/>
      </dsp:nvSpPr>
      <dsp:spPr>
        <a:xfrm>
          <a:off x="1384726" y="864596"/>
          <a:ext cx="2280820" cy="361821"/>
        </a:xfrm>
        <a:custGeom>
          <a:avLst/>
          <a:gdLst/>
          <a:ahLst/>
          <a:cxnLst/>
          <a:rect l="0" t="0" r="0" b="0"/>
          <a:pathLst>
            <a:path>
              <a:moveTo>
                <a:pt x="2280820" y="0"/>
              </a:moveTo>
              <a:lnTo>
                <a:pt x="2280820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E6D4B-E798-AA47-81C3-1E545DF4DB5B}">
      <dsp:nvSpPr>
        <dsp:cNvPr id="0" name=""/>
        <dsp:cNvSpPr/>
      </dsp:nvSpPr>
      <dsp:spPr>
        <a:xfrm>
          <a:off x="3043505" y="74603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B0C63-79B7-9B4A-94B9-19130FBE5D7B}">
      <dsp:nvSpPr>
        <dsp:cNvPr id="0" name=""/>
        <dsp:cNvSpPr/>
      </dsp:nvSpPr>
      <dsp:spPr>
        <a:xfrm>
          <a:off x="3181736" y="205923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Type</a:t>
          </a:r>
          <a:endParaRPr lang="en-US" sz="2000" kern="1200" dirty="0"/>
        </a:p>
      </dsp:txBody>
      <dsp:txXfrm>
        <a:off x="3204874" y="229061"/>
        <a:ext cx="1197808" cy="743717"/>
      </dsp:txXfrm>
    </dsp:sp>
    <dsp:sp modelId="{3D0C8496-FBEF-B442-BAA7-CC30894D9EC3}">
      <dsp:nvSpPr>
        <dsp:cNvPr id="0" name=""/>
        <dsp:cNvSpPr/>
      </dsp:nvSpPr>
      <dsp:spPr>
        <a:xfrm>
          <a:off x="762684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408DD-FB71-6449-9993-DDA736E8D58A}">
      <dsp:nvSpPr>
        <dsp:cNvPr id="0" name=""/>
        <dsp:cNvSpPr/>
      </dsp:nvSpPr>
      <dsp:spPr>
        <a:xfrm>
          <a:off x="900916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Number</a:t>
          </a:r>
          <a:endParaRPr lang="en-US" sz="2000" kern="1200" dirty="0"/>
        </a:p>
      </dsp:txBody>
      <dsp:txXfrm>
        <a:off x="924054" y="1380875"/>
        <a:ext cx="1197808" cy="743717"/>
      </dsp:txXfrm>
    </dsp:sp>
    <dsp:sp modelId="{4AC60A40-741B-ED47-AAD7-DE82CE34AD41}">
      <dsp:nvSpPr>
        <dsp:cNvPr id="0" name=""/>
        <dsp:cNvSpPr/>
      </dsp:nvSpPr>
      <dsp:spPr>
        <a:xfrm>
          <a:off x="2411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C1A37D-940A-6743-AC99-D92FAAA879A9}">
      <dsp:nvSpPr>
        <dsp:cNvPr id="0" name=""/>
        <dsp:cNvSpPr/>
      </dsp:nvSpPr>
      <dsp:spPr>
        <a:xfrm>
          <a:off x="140642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Whole</a:t>
          </a:r>
          <a:endParaRPr lang="en-US" sz="2000" kern="1200" dirty="0"/>
        </a:p>
      </dsp:txBody>
      <dsp:txXfrm>
        <a:off x="163780" y="2532690"/>
        <a:ext cx="1197808" cy="743717"/>
      </dsp:txXfrm>
    </dsp:sp>
    <dsp:sp modelId="{42E6176C-3E48-2248-9A2F-70DD7DB88292}">
      <dsp:nvSpPr>
        <dsp:cNvPr id="0" name=""/>
        <dsp:cNvSpPr/>
      </dsp:nvSpPr>
      <dsp:spPr>
        <a:xfrm>
          <a:off x="152295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6410B-498D-AB4D-9967-4C4AEDB1DF45}">
      <dsp:nvSpPr>
        <dsp:cNvPr id="0" name=""/>
        <dsp:cNvSpPr/>
      </dsp:nvSpPr>
      <dsp:spPr>
        <a:xfrm>
          <a:off x="1661189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Float</a:t>
          </a:r>
          <a:endParaRPr lang="en-US" sz="2000" kern="1200" dirty="0"/>
        </a:p>
      </dsp:txBody>
      <dsp:txXfrm>
        <a:off x="1684327" y="2532690"/>
        <a:ext cx="1197808" cy="743717"/>
      </dsp:txXfrm>
    </dsp:sp>
    <dsp:sp modelId="{E4637EFB-2FAA-3446-8FC9-AD7B8E683EE6}">
      <dsp:nvSpPr>
        <dsp:cNvPr id="0" name=""/>
        <dsp:cNvSpPr/>
      </dsp:nvSpPr>
      <dsp:spPr>
        <a:xfrm>
          <a:off x="2283231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EFC8CB-58CB-4A43-9867-EED6738F0C0F}">
      <dsp:nvSpPr>
        <dsp:cNvPr id="0" name=""/>
        <dsp:cNvSpPr/>
      </dsp:nvSpPr>
      <dsp:spPr>
        <a:xfrm>
          <a:off x="2421463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String</a:t>
          </a:r>
          <a:endParaRPr lang="en-US" sz="2000" kern="1200" dirty="0"/>
        </a:p>
      </dsp:txBody>
      <dsp:txXfrm>
        <a:off x="2444601" y="1380875"/>
        <a:ext cx="1197808" cy="743717"/>
      </dsp:txXfrm>
    </dsp:sp>
    <dsp:sp modelId="{742E8093-E526-D748-A87A-DEAD1A9F1F6D}">
      <dsp:nvSpPr>
        <dsp:cNvPr id="0" name=""/>
        <dsp:cNvSpPr/>
      </dsp:nvSpPr>
      <dsp:spPr>
        <a:xfrm>
          <a:off x="3803778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CCABB-994E-2B44-9B36-549A167DC946}">
      <dsp:nvSpPr>
        <dsp:cNvPr id="0" name=""/>
        <dsp:cNvSpPr/>
      </dsp:nvSpPr>
      <dsp:spPr>
        <a:xfrm>
          <a:off x="3942010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Boolean</a:t>
          </a:r>
          <a:endParaRPr lang="en-US" sz="2000" kern="1200" dirty="0"/>
        </a:p>
      </dsp:txBody>
      <dsp:txXfrm>
        <a:off x="3965148" y="1380875"/>
        <a:ext cx="1197808" cy="743717"/>
      </dsp:txXfrm>
    </dsp:sp>
    <dsp:sp modelId="{419941D0-E8C4-AB44-9E78-DAAEB48DEBBF}">
      <dsp:nvSpPr>
        <dsp:cNvPr id="0" name=""/>
        <dsp:cNvSpPr/>
      </dsp:nvSpPr>
      <dsp:spPr>
        <a:xfrm>
          <a:off x="5324326" y="1226417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3764C-B415-664F-8885-A7DAA8CAF3E7}">
      <dsp:nvSpPr>
        <dsp:cNvPr id="0" name=""/>
        <dsp:cNvSpPr/>
      </dsp:nvSpPr>
      <dsp:spPr>
        <a:xfrm>
          <a:off x="5462557" y="1357737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5485695" y="1380875"/>
        <a:ext cx="1197808" cy="743717"/>
      </dsp:txXfrm>
    </dsp:sp>
    <dsp:sp modelId="{BED1AD82-3EAF-DA47-9563-265E07F41880}">
      <dsp:nvSpPr>
        <dsp:cNvPr id="0" name=""/>
        <dsp:cNvSpPr/>
      </dsp:nvSpPr>
      <dsp:spPr>
        <a:xfrm>
          <a:off x="3803778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B8219-1F5B-DA4F-B261-22B5D0551A94}">
      <dsp:nvSpPr>
        <dsp:cNvPr id="0" name=""/>
        <dsp:cNvSpPr/>
      </dsp:nvSpPr>
      <dsp:spPr>
        <a:xfrm>
          <a:off x="3942010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Date</a:t>
          </a:r>
          <a:endParaRPr lang="en-US" sz="2000" kern="1200" dirty="0"/>
        </a:p>
      </dsp:txBody>
      <dsp:txXfrm>
        <a:off x="3965148" y="2532690"/>
        <a:ext cx="1197808" cy="743717"/>
      </dsp:txXfrm>
    </dsp:sp>
    <dsp:sp modelId="{E43BE145-21E5-5543-9A7D-46DE44FE97A7}">
      <dsp:nvSpPr>
        <dsp:cNvPr id="0" name=""/>
        <dsp:cNvSpPr/>
      </dsp:nvSpPr>
      <dsp:spPr>
        <a:xfrm>
          <a:off x="5324326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8209D-BB74-B44A-A57A-C51ABEDBBAE8}">
      <dsp:nvSpPr>
        <dsp:cNvPr id="0" name=""/>
        <dsp:cNvSpPr/>
      </dsp:nvSpPr>
      <dsp:spPr>
        <a:xfrm>
          <a:off x="5462557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Container</a:t>
          </a:r>
          <a:endParaRPr lang="en-US" sz="2000" kern="1200" dirty="0"/>
        </a:p>
      </dsp:txBody>
      <dsp:txXfrm>
        <a:off x="5485695" y="2532690"/>
        <a:ext cx="1197808" cy="743717"/>
      </dsp:txXfrm>
    </dsp:sp>
    <dsp:sp modelId="{6DF542D9-B5F6-214E-9CDE-F0A47E3A8ABC}">
      <dsp:nvSpPr>
        <dsp:cNvPr id="0" name=""/>
        <dsp:cNvSpPr/>
      </dsp:nvSpPr>
      <dsp:spPr>
        <a:xfrm>
          <a:off x="4564052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6CDBD-2CA8-A34C-A89B-E32ACB07E97A}">
      <dsp:nvSpPr>
        <dsp:cNvPr id="0" name=""/>
        <dsp:cNvSpPr/>
      </dsp:nvSpPr>
      <dsp:spPr>
        <a:xfrm>
          <a:off x="4702284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Array</a:t>
          </a:r>
          <a:endParaRPr lang="en-US" sz="2000" kern="1200" dirty="0"/>
        </a:p>
      </dsp:txBody>
      <dsp:txXfrm>
        <a:off x="4725422" y="3684504"/>
        <a:ext cx="1197808" cy="743717"/>
      </dsp:txXfrm>
    </dsp:sp>
    <dsp:sp modelId="{7591B2A4-9F4B-F245-820A-E182736ED0B3}">
      <dsp:nvSpPr>
        <dsp:cNvPr id="0" name=""/>
        <dsp:cNvSpPr/>
      </dsp:nvSpPr>
      <dsp:spPr>
        <a:xfrm>
          <a:off x="6084599" y="3530046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2FE1E-3F9F-1945-845B-196FD4FE9E7F}">
      <dsp:nvSpPr>
        <dsp:cNvPr id="0" name=""/>
        <dsp:cNvSpPr/>
      </dsp:nvSpPr>
      <dsp:spPr>
        <a:xfrm>
          <a:off x="6222831" y="3661366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Hash</a:t>
          </a:r>
          <a:endParaRPr lang="en-US" sz="2000" kern="1200" dirty="0"/>
        </a:p>
      </dsp:txBody>
      <dsp:txXfrm>
        <a:off x="6245969" y="3684504"/>
        <a:ext cx="1197808" cy="743717"/>
      </dsp:txXfrm>
    </dsp:sp>
    <dsp:sp modelId="{05D36543-49E4-934D-B25C-1B6526CA4C89}">
      <dsp:nvSpPr>
        <dsp:cNvPr id="0" name=""/>
        <dsp:cNvSpPr/>
      </dsp:nvSpPr>
      <dsp:spPr>
        <a:xfrm>
          <a:off x="6844873" y="2378232"/>
          <a:ext cx="1244084" cy="7899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33B1D-4CA5-544F-BF28-B308B507EF10}">
      <dsp:nvSpPr>
        <dsp:cNvPr id="0" name=""/>
        <dsp:cNvSpPr/>
      </dsp:nvSpPr>
      <dsp:spPr>
        <a:xfrm>
          <a:off x="6983104" y="2509552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Function</a:t>
          </a:r>
          <a:endParaRPr lang="en-US" sz="2000" kern="1200" dirty="0"/>
        </a:p>
      </dsp:txBody>
      <dsp:txXfrm>
        <a:off x="7006242" y="2532690"/>
        <a:ext cx="1197808" cy="743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</a:t>
            </a:r>
            <a:r>
              <a:rPr lang="en-US" sz="2000" dirty="0" err="1" smtClean="0">
                <a:hlinkClick r:id="rId2"/>
              </a:rPr>
              <a:t>github.com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err="1" smtClean="0">
                <a:hlinkClick r:id="rId2"/>
              </a:rPr>
              <a:t>verrol</a:t>
            </a:r>
            <a:r>
              <a:rPr lang="en-US" sz="2000" dirty="0" smtClean="0">
                <a:hlinkClick r:id="rId2"/>
              </a:rPr>
              <a:t>/learn-computer-programming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http://github.com/verrol/learn-computer-programming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https://github.com/verrol/learn-computer-programming.git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67972336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67 </a:t>
            </a:r>
            <a:r>
              <a:rPr lang="en-US" dirty="0" smtClean="0"/>
              <a:t>– Section </a:t>
            </a:r>
            <a:r>
              <a:rPr lang="en-US" dirty="0" smtClean="0"/>
              <a:t>3</a:t>
            </a:r>
            <a:endParaRPr lang="en-US" dirty="0" smtClean="0"/>
          </a:p>
          <a:p>
            <a:r>
              <a:rPr lang="en-US" dirty="0" smtClean="0"/>
              <a:t>Writing a Simple </a:t>
            </a:r>
            <a:r>
              <a:rPr lang="en-US" dirty="0" smtClean="0"/>
              <a:t>API </a:t>
            </a:r>
            <a:r>
              <a:rPr lang="en-US" dirty="0" smtClean="0"/>
              <a:t>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  <a:endParaRPr lang="en-US" dirty="0" smtClean="0"/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  <a:endParaRPr lang="en-US" dirty="0" smtClean="0"/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  <a:endParaRPr lang="en-US" dirty="0" smtClean="0"/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6</a:t>
            </a:r>
            <a:endParaRPr lang="en-US" dirty="0" smtClean="0"/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verrol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2016/01/26</a:t>
            </a:r>
          </a:p>
          <a:p>
            <a:pPr lvl="1"/>
            <a:r>
              <a:rPr lang="en-US" dirty="0" smtClean="0"/>
              <a:t>new Date(2016, 1, 26)</a:t>
            </a:r>
          </a:p>
        </p:txBody>
      </p:sp>
    </p:spTree>
    <p:extLst>
      <p:ext uri="{BB962C8B-B14F-4D97-AF65-F5344CB8AC3E}">
        <p14:creationId xmlns:p14="http://schemas.microsoft.com/office/powerpoint/2010/main" val="291441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45780</TotalTime>
  <Words>9510</Words>
  <Application>Microsoft Macintosh PowerPoint</Application>
  <PresentationFormat>On-screen Show (4:3)</PresentationFormat>
  <Paragraphs>2259</Paragraphs>
  <Slides>309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309</vt:i4>
      </vt:variant>
    </vt:vector>
  </HeadingPairs>
  <TitlesOfParts>
    <vt:vector size="310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1121</cp:revision>
  <dcterms:created xsi:type="dcterms:W3CDTF">2016-01-09T12:23:22Z</dcterms:created>
  <dcterms:modified xsi:type="dcterms:W3CDTF">2016-08-28T23:37:39Z</dcterms:modified>
</cp:coreProperties>
</file>